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01"/>
    <p:restoredTop sz="94719"/>
  </p:normalViewPr>
  <p:slideViewPr>
    <p:cSldViewPr snapToGrid="0">
      <p:cViewPr varScale="1">
        <p:scale>
          <a:sx n="108" d="100"/>
          <a:sy n="108" d="100"/>
        </p:scale>
        <p:origin x="2744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AEC69D7A-252A-41D4-9330-5A311AB91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" y="185395"/>
            <a:ext cx="1457042" cy="138337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318539CE-1A6F-0524-B066-B285B4B722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84" y="185396"/>
            <a:ext cx="1503665" cy="1513782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0A58DA-4B00-1783-9E47-5B30733D553A}"/>
              </a:ext>
            </a:extLst>
          </p:cNvPr>
          <p:cNvSpPr txBox="1"/>
          <p:nvPr/>
        </p:nvSpPr>
        <p:spPr>
          <a:xfrm>
            <a:off x="42429" y="8635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Top1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50E493-A384-3731-FD15-6B111CC8A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87" y="209470"/>
            <a:ext cx="1503665" cy="133522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0333D0E-D989-C8E7-0F0C-4159BCAA70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903" y="155811"/>
            <a:ext cx="1624518" cy="144254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7C59435-2DFC-5568-D145-182F1B81DF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" y="1544697"/>
            <a:ext cx="1386972" cy="129400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3926BF5-AC61-B267-8600-38565FED2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87" y="1523192"/>
            <a:ext cx="1724562" cy="151378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B27BBEC-4541-9B8C-291C-EF7D93688B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646" y="1576849"/>
            <a:ext cx="1554976" cy="13352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51E1616-D04E-5A18-A4DD-CCDE679E09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620" y="1577488"/>
            <a:ext cx="1613329" cy="1441904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B9DA1CC-03E2-986E-D36D-9FA7A38797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19" y="3036076"/>
            <a:ext cx="2630459" cy="2114615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FBDEF7C-2C34-A112-51B8-8670D0FEED35}"/>
              </a:ext>
            </a:extLst>
          </p:cNvPr>
          <p:cNvSpPr txBox="1"/>
          <p:nvPr/>
        </p:nvSpPr>
        <p:spPr>
          <a:xfrm>
            <a:off x="1733370" y="8635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Top2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55EBEB1-9B99-E8B8-BE8E-257BDECF693E}"/>
              </a:ext>
            </a:extLst>
          </p:cNvPr>
          <p:cNvSpPr txBox="1"/>
          <p:nvPr/>
        </p:nvSpPr>
        <p:spPr>
          <a:xfrm>
            <a:off x="3111849" y="8635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Top3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466BBB5-771E-B80C-5703-115EA52C764A}"/>
              </a:ext>
            </a:extLst>
          </p:cNvPr>
          <p:cNvSpPr txBox="1"/>
          <p:nvPr/>
        </p:nvSpPr>
        <p:spPr>
          <a:xfrm>
            <a:off x="4490328" y="8635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1EDA719-43C1-FBE3-A6D2-4E0FDD5F0705}"/>
              </a:ext>
            </a:extLst>
          </p:cNvPr>
          <p:cNvSpPr txBox="1"/>
          <p:nvPr/>
        </p:nvSpPr>
        <p:spPr>
          <a:xfrm>
            <a:off x="38347" y="1544698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Top5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BFF4C9A-92F7-7E95-6A23-80AD5A07AFBA}"/>
              </a:ext>
            </a:extLst>
          </p:cNvPr>
          <p:cNvSpPr txBox="1"/>
          <p:nvPr/>
        </p:nvSpPr>
        <p:spPr>
          <a:xfrm>
            <a:off x="1600253" y="1544697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Top6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90BDB705-1640-8BD1-2DD0-5D85B4C7326D}"/>
              </a:ext>
            </a:extLst>
          </p:cNvPr>
          <p:cNvSpPr txBox="1"/>
          <p:nvPr/>
        </p:nvSpPr>
        <p:spPr>
          <a:xfrm>
            <a:off x="3082873" y="1544696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Top7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41BB6FC-046A-C834-5D9A-BDD114EE7904}"/>
              </a:ext>
            </a:extLst>
          </p:cNvPr>
          <p:cNvSpPr txBox="1"/>
          <p:nvPr/>
        </p:nvSpPr>
        <p:spPr>
          <a:xfrm>
            <a:off x="4685339" y="1582771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Top8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029379B-1206-2550-4A4B-9CCB362919B6}"/>
              </a:ext>
            </a:extLst>
          </p:cNvPr>
          <p:cNvSpPr txBox="1"/>
          <p:nvPr/>
        </p:nvSpPr>
        <p:spPr>
          <a:xfrm>
            <a:off x="1710512" y="3019392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Top2 superimposed on the capsid structure</a:t>
            </a:r>
            <a:endParaRPr kumimoji="1" lang="ja-JP" altLang="en-US" sz="1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2CA089E-94A7-57F9-9C47-EC76F8E65E38}"/>
              </a:ext>
            </a:extLst>
          </p:cNvPr>
          <p:cNvSpPr txBox="1"/>
          <p:nvPr/>
        </p:nvSpPr>
        <p:spPr>
          <a:xfrm>
            <a:off x="490456" y="169227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1E68388-EA51-AF69-FDCC-93BB38B5B65E}"/>
              </a:ext>
            </a:extLst>
          </p:cNvPr>
          <p:cNvSpPr txBox="1"/>
          <p:nvPr/>
        </p:nvSpPr>
        <p:spPr>
          <a:xfrm>
            <a:off x="2307134" y="292449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EE4807ED-DD45-E162-E92C-6B82329BC347}"/>
              </a:ext>
            </a:extLst>
          </p:cNvPr>
          <p:cNvSpPr txBox="1"/>
          <p:nvPr/>
        </p:nvSpPr>
        <p:spPr>
          <a:xfrm>
            <a:off x="3643409" y="167949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2A3C2DF-48C3-BA00-0C46-572501D00B4C}"/>
              </a:ext>
            </a:extLst>
          </p:cNvPr>
          <p:cNvSpPr txBox="1"/>
          <p:nvPr/>
        </p:nvSpPr>
        <p:spPr>
          <a:xfrm>
            <a:off x="5350887" y="1211061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386D641-5CA7-F8B9-752F-95012A7A6465}"/>
              </a:ext>
            </a:extLst>
          </p:cNvPr>
          <p:cNvSpPr txBox="1"/>
          <p:nvPr/>
        </p:nvSpPr>
        <p:spPr>
          <a:xfrm>
            <a:off x="882420" y="2353240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15C1996-AE64-59A2-A265-935A73C6B7F6}"/>
              </a:ext>
            </a:extLst>
          </p:cNvPr>
          <p:cNvSpPr txBox="1"/>
          <p:nvPr/>
        </p:nvSpPr>
        <p:spPr>
          <a:xfrm>
            <a:off x="1955791" y="1593208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0F66496-E254-D2DD-134A-6FD721854E01}"/>
              </a:ext>
            </a:extLst>
          </p:cNvPr>
          <p:cNvSpPr txBox="1"/>
          <p:nvPr/>
        </p:nvSpPr>
        <p:spPr>
          <a:xfrm>
            <a:off x="4134223" y="1867661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B552C42-72C7-EB22-1192-271711B33FF5}"/>
              </a:ext>
            </a:extLst>
          </p:cNvPr>
          <p:cNvSpPr txBox="1"/>
          <p:nvPr/>
        </p:nvSpPr>
        <p:spPr>
          <a:xfrm>
            <a:off x="5297029" y="1667264"/>
            <a:ext cx="452367" cy="297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760"/>
              </a:lnSpc>
            </a:pP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screw</a:t>
            </a:r>
          </a:p>
          <a:p>
            <a:pPr algn="ctr">
              <a:lnSpc>
                <a:spcPts val="760"/>
              </a:lnSpc>
            </a:pPr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axis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66FCE3C-0B19-B193-30CB-1C4C8E90A30A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716640" y="466744"/>
            <a:ext cx="70281" cy="32058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359E8C2B-85CE-3DBE-4CB5-E6583B793973}"/>
              </a:ext>
            </a:extLst>
          </p:cNvPr>
          <p:cNvCxnSpPr>
            <a:cxnSpLocks/>
          </p:cNvCxnSpPr>
          <p:nvPr/>
        </p:nvCxnSpPr>
        <p:spPr>
          <a:xfrm>
            <a:off x="3862765" y="439075"/>
            <a:ext cx="6827" cy="37679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FF34468F-761F-D330-9D7F-1409F0A48EB3}"/>
              </a:ext>
            </a:extLst>
          </p:cNvPr>
          <p:cNvCxnSpPr>
            <a:cxnSpLocks/>
          </p:cNvCxnSpPr>
          <p:nvPr/>
        </p:nvCxnSpPr>
        <p:spPr>
          <a:xfrm>
            <a:off x="2178276" y="1860488"/>
            <a:ext cx="6827" cy="37679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81221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30</Words>
  <Application>Microsoft Macintosh PowerPoint</Application>
  <PresentationFormat>レター サイズ 8.5x11 インチ</PresentationFormat>
  <Paragraphs>25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67</cp:revision>
  <cp:lastPrinted>2019-06-25T04:46:34Z</cp:lastPrinted>
  <dcterms:created xsi:type="dcterms:W3CDTF">2016-05-17T03:53:45Z</dcterms:created>
  <dcterms:modified xsi:type="dcterms:W3CDTF">2024-03-31T09:20:16Z</dcterms:modified>
</cp:coreProperties>
</file>